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31" r:id="rId5"/>
  </p:sldMasterIdLst>
  <p:notesMasterIdLst>
    <p:notesMasterId r:id="rId21"/>
  </p:notesMasterIdLst>
  <p:handoutMasterIdLst>
    <p:handoutMasterId r:id="rId22"/>
  </p:handoutMasterIdLst>
  <p:sldIdLst>
    <p:sldId id="421" r:id="rId6"/>
    <p:sldId id="433" r:id="rId7"/>
    <p:sldId id="435" r:id="rId8"/>
    <p:sldId id="430" r:id="rId9"/>
    <p:sldId id="431" r:id="rId10"/>
    <p:sldId id="432" r:id="rId11"/>
    <p:sldId id="434" r:id="rId12"/>
    <p:sldId id="436" r:id="rId13"/>
    <p:sldId id="437" r:id="rId14"/>
    <p:sldId id="438" r:id="rId15"/>
    <p:sldId id="428" r:id="rId16"/>
    <p:sldId id="321" r:id="rId17"/>
    <p:sldId id="439" r:id="rId18"/>
    <p:sldId id="425" r:id="rId19"/>
    <p:sldId id="42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45565"/>
    <a:srgbClr val="E9EDF4"/>
    <a:srgbClr val="74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E75B1-4235-6F67-CC67-1BE73FFFCBA4}" v="1" dt="2018-08-17T14:37:37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9"/>
    <p:restoredTop sz="68314" autoAdjust="0"/>
  </p:normalViewPr>
  <p:slideViewPr>
    <p:cSldViewPr snapToGrid="0">
      <p:cViewPr varScale="1">
        <p:scale>
          <a:sx n="108" d="100"/>
          <a:sy n="108" d="100"/>
        </p:scale>
        <p:origin x="3144" y="192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Talavera" userId="S::joset@perfectomobile.com::3017984d-1dcc-4410-aa3a-c40b269ae16b" providerId="AD" clId="Web-{7F9E75B1-4235-6F67-CC67-1BE73FFFCBA4}"/>
    <pc:docChg chg="modSld">
      <pc:chgData name="Jose Talavera" userId="S::joset@perfectomobile.com::3017984d-1dcc-4410-aa3a-c40b269ae16b" providerId="AD" clId="Web-{7F9E75B1-4235-6F67-CC67-1BE73FFFCBA4}" dt="2018-08-17T14:37:37.251" v="1" actId="1076"/>
      <pc:docMkLst>
        <pc:docMk/>
      </pc:docMkLst>
      <pc:sldChg chg="modSp">
        <pc:chgData name="Jose Talavera" userId="S::joset@perfectomobile.com::3017984d-1dcc-4410-aa3a-c40b269ae16b" providerId="AD" clId="Web-{7F9E75B1-4235-6F67-CC67-1BE73FFFCBA4}" dt="2018-08-17T14:37:37.251" v="1" actId="1076"/>
        <pc:sldMkLst>
          <pc:docMk/>
          <pc:sldMk cId="12466406" sldId="421"/>
        </pc:sldMkLst>
        <pc:spChg chg="mod">
          <ac:chgData name="Jose Talavera" userId="S::joset@perfectomobile.com::3017984d-1dcc-4410-aa3a-c40b269ae16b" providerId="AD" clId="Web-{7F9E75B1-4235-6F67-CC67-1BE73FFFCBA4}" dt="2018-08-17T14:37:37.251" v="1" actId="1076"/>
          <ac:spMkLst>
            <pc:docMk/>
            <pc:sldMk cId="12466406" sldId="421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4976-5751-F049-BF54-D948F797B50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19FE-B04A-4644-825A-5420B113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6500-BCC9-443D-A971-590ECF0480F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40A8-D44B-46FB-9E9E-A37333F1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9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Perfecto</a:t>
            </a:r>
            <a:r>
              <a:rPr lang="en-US" baseline="0" dirty="0"/>
              <a:t> provides access to desktop machines in addition to mobile devices. The idea is to test one website on all devices, platforms &amp; browsers through one codebase and on vendor.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CHECK if the customer is currently using desktop web testing. If not, skip the configuration and just show the demo. </a:t>
            </a:r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are going to run a desktop web script. Before we run the script we will look at the configuration for executing desktop web.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the sample </a:t>
            </a:r>
            <a:r>
              <a:rPr lang="en-US" dirty="0" err="1"/>
              <a:t>desktopWeb</a:t>
            </a:r>
            <a:r>
              <a:rPr lang="en-US" dirty="0"/>
              <a:t>.</a:t>
            </a:r>
            <a:r>
              <a:rPr lang="en-US" baseline="0" dirty="0"/>
              <a:t> </a:t>
            </a:r>
          </a:p>
          <a:p>
            <a:r>
              <a:rPr lang="en-US" baseline="0" dirty="0"/>
              <a:t>Show how both a mobile and a desktop are running. </a:t>
            </a:r>
          </a:p>
          <a:p>
            <a:r>
              <a:rPr lang="en-US" baseline="0" dirty="0"/>
              <a:t>Show the results in the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3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</a:t>
            </a:r>
            <a:r>
              <a:rPr lang="en-US" baseline="0" dirty="0"/>
              <a:t> a browser manually. Show the interactive features working and the generated capabilities.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</a:t>
            </a:r>
            <a:r>
              <a:rPr lang="en-US" baseline="0" dirty="0"/>
              <a:t> on presenting the option. In case customers are interested, ask for written requirements and handle offline. </a:t>
            </a:r>
          </a:p>
          <a:p>
            <a:r>
              <a:rPr lang="en-US" baseline="0" dirty="0"/>
              <a:t>If the need is beyond a standard YAML file that places files in c:\Temp, a support ticket is needed. </a:t>
            </a:r>
          </a:p>
          <a:p>
            <a:r>
              <a:rPr lang="en-US" baseline="0" dirty="0"/>
              <a:t>This feature will be implemented if needed during the </a:t>
            </a:r>
            <a:r>
              <a:rPr lang="en-US" baseline="0" dirty="0" err="1"/>
              <a:t>bootcamp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assignment should be done AFTER the visual analysis module. </a:t>
            </a:r>
          </a:p>
          <a:p>
            <a:r>
              <a:rPr lang="en-US" baseline="0" dirty="0"/>
              <a:t>The Desktop section should be done only for accounts who have it. Accounts that work only on mobile should run on Android &amp; iOS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763"/>
            <a:ext cx="507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648" y="2896797"/>
            <a:ext cx="6999174" cy="739811"/>
          </a:xfr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48" y="3636608"/>
            <a:ext cx="4386407" cy="53243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6388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90B-07F6-4AB5-ABA9-BB062182FC60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70558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713" y="609600"/>
            <a:ext cx="6618287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04254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7675" y="512763"/>
            <a:ext cx="51165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defTabSz="914400" eaLnBrk="1" hangingPunct="1">
              <a:defRPr/>
            </a:pPr>
            <a:r>
              <a:rPr lang="en-US" sz="1600" b="0"/>
              <a:t>Click to edit Master sub-title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6" y="164388"/>
            <a:ext cx="5116513" cy="347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EAD8-E34D-4777-BEF1-1BAE2C5ABF1C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8453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F3F1-A2A1-47B7-9E66-0FA4A0A65E78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23230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067C-833F-4F87-82F1-63BA0BB37808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87306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2DA9-9025-4F7D-AB46-A44668CC2144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48182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445-A61F-4BBF-ADA7-4C58F9C548C3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9343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20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2051"/>
            <a:ext cx="3932237" cy="4516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3A4E-7445-4C36-BCE9-EEE44F64EB46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1685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5116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82688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hape 4"/>
          <p:cNvSpPr/>
          <p:nvPr/>
        </p:nvSpPr>
        <p:spPr>
          <a:xfrm>
            <a:off x="0" y="165100"/>
            <a:ext cx="457200" cy="56197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9" name="Shape 108"/>
          <p:cNvSpPr>
            <a:spLocks noChangeShapeType="1"/>
          </p:cNvSpPr>
          <p:nvPr/>
        </p:nvSpPr>
        <p:spPr bwMode="auto">
          <a:xfrm flipV="1">
            <a:off x="5573713" y="700088"/>
            <a:ext cx="6610350" cy="20637"/>
          </a:xfrm>
          <a:prstGeom prst="line">
            <a:avLst/>
          </a:prstGeom>
          <a:noFill/>
          <a:ln w="28575">
            <a:solidFill>
              <a:srgbClr val="92D05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2" name="Shape 4"/>
          <p:cNvSpPr/>
          <p:nvPr/>
        </p:nvSpPr>
        <p:spPr>
          <a:xfrm>
            <a:off x="-28575" y="6716713"/>
            <a:ext cx="12220575" cy="15716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40513"/>
            <a:ext cx="41148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4200" eaLnBrk="1" fontAlgn="auto" latinLnBrk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Sosa Regular"/>
                <a:cs typeface="Sosa Regular"/>
                <a:sym typeface="Sosa Regular"/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40513"/>
            <a:ext cx="27432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51625"/>
            <a:ext cx="2743200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5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388"/>
            <a:ext cx="1627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8/17/2018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sktop-Web+Customization+Servi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fining+capabilities#Definingcapabilities-DesktopWebDesktopWebtes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velopers.perfectomobile.com/display/PD/Desktop+Web+Test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s.perfectomobile.com/display/PD/Desktop+Web+Tes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fining+capabilities#Definingcapabilities-DesktopWebDesktopWebtest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s.perfectomobile.com/display/TT/Desktop+Web+Tes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sktop+Web+Devi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Desktop &amp; Mobile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581014" cy="793750"/>
          </a:xfrm>
        </p:spPr>
        <p:txBody>
          <a:bodyPr/>
          <a:lstStyle/>
          <a:p>
            <a:r>
              <a:rPr lang="en-US" dirty="0"/>
              <a:t>Customize your Desktop browser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12742" y="1008668"/>
            <a:ext cx="11376946" cy="54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custom image of the VM can be created </a:t>
            </a:r>
          </a:p>
          <a:p>
            <a:r>
              <a:rPr lang="en-US" sz="2400" dirty="0"/>
              <a:t>This assists in creating data files, installed certificates or similar resources required to reflect the end user environment. </a:t>
            </a:r>
          </a:p>
          <a:p>
            <a:r>
              <a:rPr lang="en-US" sz="2400" dirty="0"/>
              <a:t>This can be done through a custom playbook or by using Perfecto’s prepared playbook</a:t>
            </a:r>
          </a:p>
          <a:p>
            <a:r>
              <a:rPr lang="en-US" sz="2400" dirty="0"/>
              <a:t>More info  - </a:t>
            </a:r>
            <a:r>
              <a:rPr lang="en-US" sz="2400" dirty="0">
                <a:hlinkClick r:id="rId3"/>
              </a:rPr>
              <a:t>https://developers.perfectomobile.com/display/PD/Desktop-Web+Customization+Service</a:t>
            </a:r>
            <a:r>
              <a:rPr lang="en-US" sz="2400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68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029" y="1117600"/>
            <a:ext cx="616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Creating a Desktop Test</a:t>
            </a:r>
          </a:p>
        </p:txBody>
      </p:sp>
    </p:spTree>
    <p:extLst>
      <p:ext uri="{BB962C8B-B14F-4D97-AF65-F5344CB8AC3E}">
        <p14:creationId xmlns:p14="http://schemas.microsoft.com/office/powerpoint/2010/main" val="105447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54371"/>
            <a:ext cx="10870421" cy="5482566"/>
          </a:xfrm>
        </p:spPr>
        <p:txBody>
          <a:bodyPr>
            <a:normAutofit/>
          </a:bodyPr>
          <a:lstStyle/>
          <a:p>
            <a:r>
              <a:rPr lang="en-US" sz="2400" dirty="0"/>
              <a:t>A desktop test is simply a Selenium test with extras:</a:t>
            </a:r>
          </a:p>
          <a:p>
            <a:r>
              <a:rPr lang="en-US" sz="2400" dirty="0"/>
              <a:t>Create the capabilities specifying the required browser</a:t>
            </a:r>
          </a:p>
          <a:p>
            <a:r>
              <a:rPr lang="en-US" sz="2400" dirty="0"/>
              <a:t>Write a Selenium test.</a:t>
            </a:r>
          </a:p>
          <a:p>
            <a:r>
              <a:rPr lang="en-US" sz="2400" dirty="0"/>
              <a:t>Optionally add visual analysis commands if needed (covered soon </a:t>
            </a:r>
            <a:r>
              <a:rPr lang="mr-IN" sz="2400" dirty="0"/>
              <a:t>…</a:t>
            </a:r>
            <a:r>
              <a:rPr lang="en-US" sz="2400" dirty="0"/>
              <a:t>) </a:t>
            </a:r>
          </a:p>
          <a:p>
            <a:r>
              <a:rPr lang="en-US" sz="2400" dirty="0"/>
              <a:t>A test that runs on a desktop web browser should also run on a mobile device browser.</a:t>
            </a:r>
          </a:p>
          <a:p>
            <a:r>
              <a:rPr lang="en-US" sz="2400" dirty="0"/>
              <a:t>View the sample XXX and run it, once on a desktop and once on a mobile device. </a:t>
            </a:r>
            <a:br>
              <a:rPr lang="en-US" dirty="0"/>
            </a:br>
            <a:endParaRPr lang="en-US" dirty="0"/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9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42" y="852488"/>
            <a:ext cx="11040542" cy="5482566"/>
          </a:xfrm>
        </p:spPr>
        <p:txBody>
          <a:bodyPr>
            <a:normAutofit/>
          </a:bodyPr>
          <a:lstStyle/>
          <a:p>
            <a:r>
              <a:rPr lang="en-US" sz="3600" dirty="0"/>
              <a:t>Write a test that goes to </a:t>
            </a:r>
            <a:r>
              <a:rPr lang="en-US" sz="3600" dirty="0">
                <a:hlinkClick r:id="rId3"/>
              </a:rPr>
              <a:t>https://www.nytimes.com/</a:t>
            </a:r>
            <a:r>
              <a:rPr lang="en-US" sz="3600" dirty="0"/>
              <a:t> </a:t>
            </a:r>
          </a:p>
          <a:p>
            <a:pPr lvl="1"/>
            <a:r>
              <a:rPr lang="en-US" sz="3200" dirty="0"/>
              <a:t>Validate the homepage loads with an image checkpoint</a:t>
            </a:r>
          </a:p>
          <a:p>
            <a:pPr lvl="1"/>
            <a:r>
              <a:rPr lang="en-US" sz="3200" dirty="0"/>
              <a:t>Select the Arts section with a text click</a:t>
            </a:r>
          </a:p>
          <a:p>
            <a:pPr lvl="1"/>
            <a:r>
              <a:rPr lang="en-US" sz="3200" dirty="0"/>
              <a:t>Validate the Arts page loads</a:t>
            </a:r>
          </a:p>
          <a:p>
            <a:pPr lvl="1"/>
            <a:r>
              <a:rPr lang="en-US" sz="3200" dirty="0"/>
              <a:t>Select the music page</a:t>
            </a:r>
          </a:p>
          <a:p>
            <a:pPr lvl="1"/>
            <a:r>
              <a:rPr lang="en-US" sz="3200" dirty="0"/>
              <a:t>Validate with a text checkpoint. </a:t>
            </a:r>
          </a:p>
          <a:p>
            <a:r>
              <a:rPr lang="en-US" sz="4000" dirty="0"/>
              <a:t>Run the test on mobile &amp; Desktop</a:t>
            </a:r>
          </a:p>
          <a:p>
            <a:endParaRPr lang="en-US" sz="2400" dirty="0"/>
          </a:p>
          <a:p>
            <a:endParaRPr lang="en-US" dirty="0"/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1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42" y="1008668"/>
            <a:ext cx="11376946" cy="5482566"/>
          </a:xfrm>
        </p:spPr>
        <p:txBody>
          <a:bodyPr>
            <a:normAutofit/>
          </a:bodyPr>
          <a:lstStyle/>
          <a:p>
            <a:r>
              <a:rPr lang="en-US" sz="2400" dirty="0"/>
              <a:t>Desktop Capabilities - </a:t>
            </a:r>
            <a:r>
              <a:rPr lang="en-US" sz="2400" dirty="0">
                <a:hlinkClick r:id="rId3"/>
              </a:rPr>
              <a:t>https://developers.perfectomobile.com/display/PD/Defining+capabilities#Definingcapabilities-DesktopWebDesktopWebtesting</a:t>
            </a:r>
            <a:r>
              <a:rPr lang="en-US" sz="2400" dirty="0"/>
              <a:t> </a:t>
            </a:r>
          </a:p>
          <a:p>
            <a:r>
              <a:rPr lang="en-US" sz="2400" dirty="0"/>
              <a:t>Desktop Web - </a:t>
            </a:r>
            <a:r>
              <a:rPr lang="en-US" sz="2400" dirty="0">
                <a:hlinkClick r:id="rId4"/>
              </a:rPr>
              <a:t>https://developers.perfectomobile.com/display/PD/Desktop+Web+Testing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1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Thank You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Web &amp; Perfecto.</a:t>
            </a:r>
          </a:p>
          <a:p>
            <a:r>
              <a:rPr lang="en-US" dirty="0"/>
              <a:t>Desktop Web Features.</a:t>
            </a:r>
          </a:p>
          <a:p>
            <a:r>
              <a:rPr lang="en-US" dirty="0"/>
              <a:t>Creating a desktop test. </a:t>
            </a:r>
          </a:p>
        </p:txBody>
      </p:sp>
    </p:spTree>
    <p:extLst>
      <p:ext uri="{BB962C8B-B14F-4D97-AF65-F5344CB8AC3E}">
        <p14:creationId xmlns:p14="http://schemas.microsoft.com/office/powerpoint/2010/main" val="60700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181"/>
            <a:ext cx="12192000" cy="7298806"/>
          </a:xfrm>
        </p:spPr>
      </p:pic>
      <p:sp>
        <p:nvSpPr>
          <p:cNvPr id="5" name="TextBox 4"/>
          <p:cNvSpPr txBox="1"/>
          <p:nvPr/>
        </p:nvSpPr>
        <p:spPr>
          <a:xfrm>
            <a:off x="191387" y="5677785"/>
            <a:ext cx="814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Perfecto &amp; Desktop Web</a:t>
            </a:r>
          </a:p>
        </p:txBody>
      </p:sp>
    </p:spTree>
    <p:extLst>
      <p:ext uri="{BB962C8B-B14F-4D97-AF65-F5344CB8AC3E}">
        <p14:creationId xmlns:p14="http://schemas.microsoft.com/office/powerpoint/2010/main" val="22994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Web &amp; Perfecto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Mac &amp; Windows</a:t>
            </a:r>
          </a:p>
          <a:p>
            <a:r>
              <a:rPr lang="en-US" dirty="0"/>
              <a:t>Supports Firefox, Chrome, IE, Safari, Edge </a:t>
            </a:r>
          </a:p>
          <a:p>
            <a:r>
              <a:rPr lang="en-US" dirty="0"/>
              <a:t>Info -  </a:t>
            </a:r>
            <a:r>
              <a:rPr lang="en-US" dirty="0">
                <a:hlinkClick r:id="rId3"/>
              </a:rPr>
              <a:t>http://developers.perfectomobile.com/display/PD/Desktop+Web+Testing</a:t>
            </a:r>
            <a:r>
              <a:rPr lang="en-US" dirty="0"/>
              <a:t> </a:t>
            </a:r>
          </a:p>
          <a:p>
            <a:r>
              <a:rPr lang="en-US" dirty="0"/>
              <a:t>Desktop Web is a separate license from the mobile devices</a:t>
            </a:r>
          </a:p>
          <a:p>
            <a:r>
              <a:rPr lang="en-US" dirty="0"/>
              <a:t>One codebase and one tool for all the test automation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74298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696200" cy="793750"/>
          </a:xfrm>
        </p:spPr>
        <p:txBody>
          <a:bodyPr/>
          <a:lstStyle/>
          <a:p>
            <a:r>
              <a:rPr lang="en-US" dirty="0"/>
              <a:t>How it works </a:t>
            </a:r>
            <a:r>
              <a:rPr lang="mr-IN" dirty="0"/>
              <a:t>–</a:t>
            </a:r>
            <a:r>
              <a:rPr lang="en-US" dirty="0"/>
              <a:t> Launching desktop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Launching a desktop web instance is similar to a mobile device. </a:t>
            </a:r>
          </a:p>
          <a:p>
            <a:r>
              <a:rPr lang="en-US" dirty="0"/>
              <a:t>The capabilities for desktop are defined and when the test is executed a driver is created.</a:t>
            </a:r>
          </a:p>
          <a:p>
            <a:r>
              <a:rPr lang="en-US" dirty="0"/>
              <a:t>Capabilities required - </a:t>
            </a:r>
            <a:r>
              <a:rPr lang="en-US" dirty="0">
                <a:hlinkClick r:id="rId3"/>
              </a:rPr>
              <a:t>https://developers.perfectomobile.com/display/PD/Defining+capabilities#Definingcapabilities-DesktopWebDesktopWebtesting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55697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9994"/>
            <a:ext cx="10515600" cy="4660900"/>
          </a:xfrm>
        </p:spPr>
        <p:txBody>
          <a:bodyPr/>
          <a:lstStyle/>
          <a:p>
            <a:r>
              <a:rPr lang="en-US" dirty="0"/>
              <a:t>We can write the same test and execute it across mobile &amp; desktop</a:t>
            </a:r>
          </a:p>
          <a:p>
            <a:r>
              <a:rPr lang="en-US" dirty="0"/>
              <a:t>The website needs to be identical on the object level for this to work.</a:t>
            </a:r>
          </a:p>
          <a:p>
            <a:r>
              <a:rPr lang="en-US" dirty="0"/>
              <a:t>Responsive websites which look different due to different CSS but are in fact identical will be fine. </a:t>
            </a:r>
          </a:p>
          <a:p>
            <a:r>
              <a:rPr lang="en-US" dirty="0"/>
              <a:t>For more info on testing with Desktop see here - </a:t>
            </a:r>
            <a:r>
              <a:rPr lang="en-US" dirty="0">
                <a:hlinkClick r:id="rId3"/>
              </a:rPr>
              <a:t>http://developers.perfectomobile.com/display/TT/Desktop+Web+Testing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8/17/2018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81849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8"/>
            <a:ext cx="12191999" cy="6886637"/>
          </a:xfrm>
        </p:spPr>
      </p:pic>
      <p:sp>
        <p:nvSpPr>
          <p:cNvPr id="5" name="TextBox 4"/>
          <p:cNvSpPr txBox="1"/>
          <p:nvPr/>
        </p:nvSpPr>
        <p:spPr>
          <a:xfrm>
            <a:off x="3232298" y="852488"/>
            <a:ext cx="654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Desktop Web Features</a:t>
            </a:r>
          </a:p>
        </p:txBody>
      </p:sp>
    </p:spTree>
    <p:extLst>
      <p:ext uri="{BB962C8B-B14F-4D97-AF65-F5344CB8AC3E}">
        <p14:creationId xmlns:p14="http://schemas.microsoft.com/office/powerpoint/2010/main" val="26079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963786" cy="793750"/>
          </a:xfrm>
        </p:spPr>
        <p:txBody>
          <a:bodyPr/>
          <a:lstStyle/>
          <a:p>
            <a:r>
              <a:rPr lang="en-US"/>
              <a:t>Supported Platforms &amp;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42" y="1008668"/>
            <a:ext cx="11376946" cy="5482566"/>
          </a:xfrm>
        </p:spPr>
        <p:txBody>
          <a:bodyPr>
            <a:normAutofit/>
          </a:bodyPr>
          <a:lstStyle/>
          <a:p>
            <a:r>
              <a:rPr lang="en-US" sz="3200" dirty="0"/>
              <a:t>Browsers versions can change rapidly. </a:t>
            </a:r>
          </a:p>
          <a:p>
            <a:r>
              <a:rPr lang="en-US" sz="3200" dirty="0"/>
              <a:t>New browsers versions are continually updated </a:t>
            </a:r>
          </a:p>
          <a:p>
            <a:r>
              <a:rPr lang="en-US" sz="3200" dirty="0"/>
              <a:t>The most recent version as well as several older versions are available to select.</a:t>
            </a:r>
          </a:p>
          <a:p>
            <a:r>
              <a:rPr lang="en-US" sz="3200" dirty="0"/>
              <a:t>For each browser, a range of resolutions is available.</a:t>
            </a:r>
          </a:p>
          <a:p>
            <a:r>
              <a:rPr lang="en-US" sz="3200" dirty="0"/>
              <a:t>Multiple locations are available and dependent on the license purchased.</a:t>
            </a:r>
          </a:p>
          <a:p>
            <a:r>
              <a:rPr lang="en-US" sz="3200" dirty="0"/>
              <a:t>Updated support matrix  </a:t>
            </a:r>
            <a:r>
              <a:rPr lang="en-US" sz="3200" dirty="0">
                <a:hlinkClick r:id="rId3"/>
              </a:rPr>
              <a:t>https://developers.perfectomobile.com/display/PD/Desktop+Web+Devices</a:t>
            </a:r>
            <a:r>
              <a:rPr lang="en-US" sz="32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96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Web Sessions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12742" y="1008668"/>
            <a:ext cx="11376946" cy="54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dirty="0"/>
              <a:t>Browsers can be opened for interactive sessions.</a:t>
            </a:r>
          </a:p>
          <a:p>
            <a:pPr defTabSz="914400"/>
            <a:r>
              <a:rPr lang="en-US" sz="3200" dirty="0"/>
              <a:t>The browser selection window can generate capabilities code. </a:t>
            </a:r>
          </a:p>
          <a:p>
            <a:pPr defTabSz="914400"/>
            <a:r>
              <a:rPr lang="en-US" sz="3200" dirty="0"/>
              <a:t>Web sessions support keyboard use, session sharing, video recording &amp; taking screenshots.</a:t>
            </a:r>
          </a:p>
          <a:p>
            <a:pPr defTabSz="9144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677353"/>
      </p:ext>
    </p:extLst>
  </p:cSld>
  <p:clrMapOvr>
    <a:masterClrMapping/>
  </p:clrMapOvr>
</p:sld>
</file>

<file path=ppt/theme/theme1.xml><?xml version="1.0" encoding="utf-8"?>
<a:theme xmlns:a="http://schemas.openxmlformats.org/drawingml/2006/main" name="Perfecto PPT Template 2015 (Final V2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ecto PPT Template 2015" id="{2A21908C-FFED-CA42-92DC-D407144017BC}" vid="{D5AF685B-7E25-894E-A94C-5418D93B489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214C403D2884698585B04F0C9EFEB" ma:contentTypeVersion="17" ma:contentTypeDescription="Create a new document." ma:contentTypeScope="" ma:versionID="e1a0d5c62c1ac535c9d3634498265420">
  <xsd:schema xmlns:xsd="http://www.w3.org/2001/XMLSchema" xmlns:xs="http://www.w3.org/2001/XMLSchema" xmlns:p="http://schemas.microsoft.com/office/2006/metadata/properties" xmlns:ns2="972698c4-214c-4832-b82a-2422ff8e5173" xmlns:ns3="7b8596e7-3cac-4d6c-91fd-39b1618125fc" targetNamespace="http://schemas.microsoft.com/office/2006/metadata/properties" ma:root="true" ma:fieldsID="2fa023a7900effa46203ee4f9a333910" ns2:_="" ns3:_="">
    <xsd:import namespace="972698c4-214c-4832-b82a-2422ff8e5173"/>
    <xsd:import namespace="7b8596e7-3cac-4d6c-91fd-39b161812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698c4-214c-4832-b82a-2422ff8e5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596e7-3cac-4d6c-91fd-39b161812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B1D3C-EEFF-41FD-B4D0-E0EDC9AF6167}">
  <ds:schemaRefs>
    <ds:schemaRef ds:uri="http://purl.org/dc/terms/"/>
    <ds:schemaRef ds:uri="b39354ad-55e5-406b-bc55-b3dc027a4d5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a13d125-ada3-46fb-a8f2-bcc2bdd31529"/>
    <ds:schemaRef ds:uri="1d7dca9a-e7fe-4e70-b427-b999408283d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C67D31-BB20-404C-B6B8-29A0A068C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8BCCE-D300-4D0A-8743-828A71B4556F}"/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724</Words>
  <Application>Microsoft Office PowerPoint</Application>
  <PresentationFormat>Widescreen</PresentationFormat>
  <Paragraphs>98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Perfecto PPT Template 2015 (Final V2)</vt:lpstr>
      <vt:lpstr>1_Office Theme</vt:lpstr>
      <vt:lpstr>PowerPoint Presentation</vt:lpstr>
      <vt:lpstr>Agenda</vt:lpstr>
      <vt:lpstr>PowerPoint Presentation</vt:lpstr>
      <vt:lpstr>Desktop Web &amp; Perfecto</vt:lpstr>
      <vt:lpstr>How it works – Launching desktop web</vt:lpstr>
      <vt:lpstr>Running a test</vt:lpstr>
      <vt:lpstr>PowerPoint Presentation</vt:lpstr>
      <vt:lpstr>Supported Platforms &amp; Browsers</vt:lpstr>
      <vt:lpstr>Interactive Web Sessions</vt:lpstr>
      <vt:lpstr>Customize your Desktop browser</vt:lpstr>
      <vt:lpstr>PowerPoint Presentation</vt:lpstr>
      <vt:lpstr>How it Works</vt:lpstr>
      <vt:lpstr>Assignment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Recognition Part 2</dc:title>
  <cp:lastModifiedBy>Yaron White</cp:lastModifiedBy>
  <cp:revision>46</cp:revision>
  <dcterms:modified xsi:type="dcterms:W3CDTF">2018-08-17T14:37:51Z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0x01010056F214C403D2884698585B04F0C9EFEB</vt:lpwstr>
  </property>
</Properties>
</file>